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9b8d250d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9b8d250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9b8d250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9b8d250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9b8d250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9b8d250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b8d250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9b8d250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Pricing Strategy for Optimizing Revenue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Leveraging Data Analysis and Predictive Modeling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Avinash K. Pathak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Gurgaon, Haryana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122001</a:t>
            </a:r>
            <a:br>
              <a:rPr lang="en" sz="1400"/>
            </a:br>
            <a:r>
              <a:rPr lang="en" sz="1400"/>
              <a:t>iavinashpathak@gmail.com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Objective:</a:t>
            </a:r>
            <a:r>
              <a:rPr lang="en">
                <a:solidFill>
                  <a:srgbClr val="000000"/>
                </a:solidFill>
              </a:rPr>
              <a:t> Develop a dynamic pricing strategy to maximize revenue per class and overall company revenue.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Approach:</a:t>
            </a:r>
            <a:r>
              <a:rPr lang="en">
                <a:solidFill>
                  <a:srgbClr val="000000"/>
                </a:solidFill>
              </a:rPr>
              <a:t> Utilize insights from data analysis, price elasticity modeling, and demand forecasting.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from Data Analysis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High-Demand Periods: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Peak times identified: Weekends and evenings.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Low-demand times: Weekdays mornings.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Popular Classes: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Classes with consistently high bookings.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Example: Class IDs 1, 2, 3.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Price Sensitivity: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Observed price elasticity indicating demand changes with price adjustments.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Pricing Rules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High-Demand Periods:</a:t>
            </a:r>
            <a:r>
              <a:rPr lang="en">
                <a:solidFill>
                  <a:srgbClr val="000000"/>
                </a:solidFill>
              </a:rPr>
              <a:t> Increase prices by 20%.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Low-Demand Periods:</a:t>
            </a:r>
            <a:r>
              <a:rPr lang="en">
                <a:solidFill>
                  <a:srgbClr val="000000"/>
                </a:solidFill>
              </a:rPr>
              <a:t> Decrease prices by 10%.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Class Popularity:</a:t>
            </a:r>
            <a:r>
              <a:rPr lang="en">
                <a:solidFill>
                  <a:srgbClr val="000000"/>
                </a:solidFill>
              </a:rPr>
              <a:t> Increase prices for popular classes by 15%.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Example Pricing Rule Application: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High-demand period: Class price adjusted from $100 to $120.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Low-demand period: Class price adjusted from $100 to $90.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Pricing Algorithm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Process: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Extract date-related features (day of week, hour).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Apply pricing rules based on demand patterns.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Python Implementation: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Automated price adjustments using defined rules.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Example: Adjust prices dynamically based on historical demand data.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of Pricing Adjustments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Evaluation Metrics: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Mean Absolute Error (MAE)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Mean Squared Error (MSE)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Results: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Original MAE: 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Adjusted MAE: Y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Original MSE: 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Adjusted MSE: Y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75" y="0"/>
            <a:ext cx="5845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Projected Revenue Increase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Revenue Per Class: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Increase due to higher prices during peak times.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Adjustments to match demand elasticity.</a:t>
            </a:r>
            <a:endParaRPr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Overall Revenue: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Expected increase in total bookings.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Optimized pricing strategy aligned with customer demand patterns.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Strategic Recommendations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Implement Dynamic Pricing: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Utilize developed algorithms for real-time price adjustments.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Monitor and Adjust: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Continuously monitor demand patterns.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Adjust pricing rules based on real-time data.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Expand to Other Classes: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Apply similar strategies to other classes and services.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Customer Communication: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Transparently communicate price changes to customers.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0000"/>
                </a:solidFill>
              </a:rPr>
              <a:t>Emphasize value during peak times.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pricing strategy developed based on data insights.</a:t>
            </a:r>
            <a:endParaRPr/>
          </a:p>
        </p:txBody>
      </p:sp>
      <p:pic>
        <p:nvPicPr>
          <p:cNvPr descr="Black and white image of ladder handles coming out of the water onto a floating dock" id="123" name="Google Shape;123;p21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